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7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22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19,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19,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png"/><Relationship Id="rId3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Internet Safety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FHMS Counseling Center</a:t>
            </a:r>
          </a:p>
          <a:p>
            <a:r>
              <a:rPr lang="en-US" dirty="0" smtClean="0"/>
              <a:t>May 18</a:t>
            </a:r>
            <a:r>
              <a:rPr lang="en-US" baseline="30000" dirty="0" smtClean="0"/>
              <a:t>th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94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Used for hooking up &amp; dating</a:t>
            </a:r>
          </a:p>
          <a:p>
            <a:r>
              <a:rPr lang="en-US" dirty="0" smtClean="0"/>
              <a:t>Can be used for bullying by purposefully making rating go down</a:t>
            </a:r>
            <a:endParaRPr lang="en-US" dirty="0"/>
          </a:p>
        </p:txBody>
      </p:sp>
      <p:pic>
        <p:nvPicPr>
          <p:cNvPr id="7" name="Content Placeholder 6" descr="Tinder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" r="1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68949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Blendr</a:t>
            </a:r>
            <a:r>
              <a:rPr lang="en-US" dirty="0" smtClean="0"/>
              <a:t>, Whisper, </a:t>
            </a:r>
            <a:r>
              <a:rPr lang="en-US" dirty="0" err="1" smtClean="0"/>
              <a:t>Yik</a:t>
            </a:r>
            <a:r>
              <a:rPr lang="en-US" dirty="0" smtClean="0"/>
              <a:t> Yak, </a:t>
            </a:r>
            <a:r>
              <a:rPr lang="en-US" dirty="0" err="1" smtClean="0"/>
              <a:t>Kik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Post videos, </a:t>
            </a:r>
            <a:r>
              <a:rPr lang="en-US" dirty="0" err="1" smtClean="0"/>
              <a:t>pics</a:t>
            </a:r>
            <a:r>
              <a:rPr lang="en-US" dirty="0" smtClean="0"/>
              <a:t>, confessions, memes.</a:t>
            </a:r>
          </a:p>
          <a:p>
            <a:r>
              <a:rPr lang="en-US" dirty="0" smtClean="0"/>
              <a:t>Easy for online predators to remain anonymous or pretend to be someone else</a:t>
            </a:r>
            <a:endParaRPr lang="en-US" dirty="0"/>
          </a:p>
          <a:p>
            <a:r>
              <a:rPr lang="en-US" dirty="0" smtClean="0"/>
              <a:t>Most use GPS to connect to people in same area</a:t>
            </a:r>
            <a:endParaRPr lang="en-US" dirty="0"/>
          </a:p>
        </p:txBody>
      </p:sp>
      <p:pic>
        <p:nvPicPr>
          <p:cNvPr id="7" name="Content Placeholder 6" descr="Blendr.png"/>
          <p:cNvPicPr>
            <a:picLocks noGrp="1" noChangeAspect="1"/>
          </p:cNvPicPr>
          <p:nvPr>
            <p:ph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7" b="227"/>
          <a:stretch/>
        </p:blipFill>
        <p:spPr>
          <a:xfrm>
            <a:off x="4645152" y="2313432"/>
            <a:ext cx="1501322" cy="1675440"/>
          </a:xfrm>
        </p:spPr>
      </p:pic>
      <p:pic>
        <p:nvPicPr>
          <p:cNvPr id="8" name="Picture 7" descr="Whispe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2313432"/>
            <a:ext cx="1781734" cy="1781734"/>
          </a:xfrm>
          <a:prstGeom prst="rect">
            <a:avLst/>
          </a:prstGeom>
        </p:spPr>
      </p:pic>
      <p:pic>
        <p:nvPicPr>
          <p:cNvPr id="9" name="Picture 8" descr="Yik Yak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52" y="4305118"/>
            <a:ext cx="1501322" cy="1501322"/>
          </a:xfrm>
          <a:prstGeom prst="rect">
            <a:avLst/>
          </a:prstGeom>
        </p:spPr>
      </p:pic>
      <p:pic>
        <p:nvPicPr>
          <p:cNvPr id="10" name="Picture 9" descr="ki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3263" y="4305118"/>
            <a:ext cx="1494971" cy="1494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0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Omegle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Free online video chat</a:t>
            </a:r>
          </a:p>
          <a:p>
            <a:r>
              <a:rPr lang="en-US" dirty="0" smtClean="0"/>
              <a:t>Pairs users in one on one chat sessions</a:t>
            </a:r>
          </a:p>
          <a:p>
            <a:r>
              <a:rPr lang="en-US" dirty="0" smtClean="0"/>
              <a:t>Some people go for shock factor and do inappropriate things</a:t>
            </a:r>
            <a:endParaRPr lang="en-US" dirty="0"/>
          </a:p>
        </p:txBody>
      </p:sp>
      <p:pic>
        <p:nvPicPr>
          <p:cNvPr id="7" name="Content Placeholder 6" descr="Omegle.png"/>
          <p:cNvPicPr>
            <a:picLocks noGrp="1" noChangeAspect="1"/>
          </p:cNvPicPr>
          <p:nvPr>
            <p:ph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" r="117"/>
          <a:stretch/>
        </p:blipFill>
        <p:spPr>
          <a:xfrm>
            <a:off x="4797705" y="2313432"/>
            <a:ext cx="3396015" cy="3493008"/>
          </a:xfrm>
        </p:spPr>
      </p:pic>
    </p:spTree>
    <p:extLst>
      <p:ext uri="{BB962C8B-B14F-4D97-AF65-F5344CB8AC3E}">
        <p14:creationId xmlns:p14="http://schemas.microsoft.com/office/powerpoint/2010/main" val="373294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Ask.fm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Send each other questions</a:t>
            </a:r>
          </a:p>
          <a:p>
            <a:r>
              <a:rPr lang="en-US" dirty="0" smtClean="0"/>
              <a:t>Can be used for cyber bullying and posting mean questions</a:t>
            </a:r>
          </a:p>
          <a:p>
            <a:endParaRPr lang="en-US" dirty="0"/>
          </a:p>
        </p:txBody>
      </p:sp>
      <p:pic>
        <p:nvPicPr>
          <p:cNvPr id="7" name="Content Placeholder 6" descr="Ask fm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" r="1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28986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Vaulty</a:t>
            </a:r>
            <a:r>
              <a:rPr lang="en-US" dirty="0" smtClean="0"/>
              <a:t> &amp; Calculator%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Ways to hide videos and photos on phone</a:t>
            </a:r>
          </a:p>
          <a:p>
            <a:r>
              <a:rPr lang="en-US" dirty="0" smtClean="0"/>
              <a:t>Snaps pick of anyone trying to access vault</a:t>
            </a:r>
            <a:endParaRPr lang="en-US" dirty="0"/>
          </a:p>
        </p:txBody>
      </p:sp>
      <p:pic>
        <p:nvPicPr>
          <p:cNvPr id="7" name="Content Placeholder 6" descr="vaulty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" r="1068"/>
          <a:stretch>
            <a:fillRect/>
          </a:stretch>
        </p:blipFill>
        <p:spPr>
          <a:xfrm>
            <a:off x="4985561" y="2313432"/>
            <a:ext cx="1903426" cy="1944141"/>
          </a:xfrm>
        </p:spPr>
      </p:pic>
      <p:pic>
        <p:nvPicPr>
          <p:cNvPr id="8" name="Picture 7" descr="calc%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699" y="4257573"/>
            <a:ext cx="1718536" cy="1718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439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Sexting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Sending or receiving of sexually explicit or suggestive images, messages or videos via a cellphone or the internet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“Nudes”</a:t>
            </a:r>
          </a:p>
          <a:p>
            <a:pPr lvl="1"/>
            <a:r>
              <a:rPr lang="en-US" dirty="0" smtClean="0"/>
              <a:t>Videos that show nudity</a:t>
            </a:r>
          </a:p>
          <a:p>
            <a:pPr lvl="1"/>
            <a:r>
              <a:rPr lang="en-US" dirty="0" smtClean="0"/>
              <a:t>Text messages that propose sex or sex 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15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Teens </a:t>
            </a:r>
            <a:r>
              <a:rPr lang="en-US" dirty="0" err="1" smtClean="0"/>
              <a:t>Sext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attention</a:t>
            </a:r>
          </a:p>
          <a:p>
            <a:r>
              <a:rPr lang="en-US" dirty="0" smtClean="0"/>
              <a:t>Joke</a:t>
            </a:r>
          </a:p>
          <a:p>
            <a:r>
              <a:rPr lang="en-US" dirty="0" smtClean="0"/>
              <a:t>Pressure from boyfriend/girlfriend</a:t>
            </a:r>
          </a:p>
          <a:p>
            <a:r>
              <a:rPr lang="en-US" dirty="0" smtClean="0"/>
              <a:t>Flirting</a:t>
            </a:r>
          </a:p>
          <a:p>
            <a:r>
              <a:rPr lang="en-US" dirty="0" smtClean="0"/>
              <a:t>Become cool/popular</a:t>
            </a:r>
          </a:p>
          <a:p>
            <a:r>
              <a:rPr lang="en-US" dirty="0" smtClean="0"/>
              <a:t>Celebrity reinforcement</a:t>
            </a:r>
          </a:p>
          <a:p>
            <a:pPr lvl="1"/>
            <a:r>
              <a:rPr lang="en-US" dirty="0" smtClean="0"/>
              <a:t>Increase fame and reality shows not ruined careers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7357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37381"/>
            <a:ext cx="7024744" cy="755521"/>
          </a:xfrm>
        </p:spPr>
        <p:txBody>
          <a:bodyPr/>
          <a:lstStyle/>
          <a:p>
            <a:r>
              <a:rPr lang="en-US" dirty="0" smtClean="0"/>
              <a:t>Consequences of </a:t>
            </a:r>
            <a:r>
              <a:rPr lang="en-US" dirty="0" err="1" smtClean="0"/>
              <a:t>Sexting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59430"/>
            <a:ext cx="6777317" cy="3873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Never truly private or anonymous</a:t>
            </a:r>
          </a:p>
          <a:p>
            <a:r>
              <a:rPr lang="en-US" dirty="0" smtClean="0"/>
              <a:t>Risk of humiliation, embarrassment and ridicule if image goes public</a:t>
            </a:r>
          </a:p>
          <a:p>
            <a:r>
              <a:rPr lang="en-US" dirty="0" smtClean="0"/>
              <a:t>Potential revenge blackmail</a:t>
            </a:r>
          </a:p>
          <a:p>
            <a:r>
              <a:rPr lang="en-US" dirty="0" smtClean="0"/>
              <a:t>Potential felony charges for producing/receiving photos</a:t>
            </a:r>
          </a:p>
          <a:p>
            <a:r>
              <a:rPr lang="en-US" dirty="0" smtClean="0"/>
              <a:t>Register as sex offender</a:t>
            </a:r>
          </a:p>
          <a:p>
            <a:r>
              <a:rPr lang="en-US" dirty="0" smtClean="0"/>
              <a:t>Future college/employers could see photos</a:t>
            </a:r>
          </a:p>
          <a:p>
            <a:r>
              <a:rPr lang="en-US" dirty="0" smtClean="0"/>
              <a:t>Always follow Grandma rule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77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Predators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at tricking people</a:t>
            </a:r>
          </a:p>
          <a:p>
            <a:r>
              <a:rPr lang="en-US" dirty="0" smtClean="0"/>
              <a:t>Ask questions about sex</a:t>
            </a:r>
          </a:p>
          <a:p>
            <a:r>
              <a:rPr lang="en-US" dirty="0" smtClean="0"/>
              <a:t>Ask you to keep secrets</a:t>
            </a:r>
          </a:p>
          <a:p>
            <a:r>
              <a:rPr lang="en-US" dirty="0" smtClean="0"/>
              <a:t>Use your </a:t>
            </a:r>
            <a:r>
              <a:rPr lang="en-US" dirty="0" err="1" smtClean="0"/>
              <a:t>pics</a:t>
            </a:r>
            <a:r>
              <a:rPr lang="en-US" dirty="0" smtClean="0"/>
              <a:t> or videos against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97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119023"/>
            <a:ext cx="7024744" cy="701093"/>
          </a:xfrm>
        </p:spPr>
        <p:txBody>
          <a:bodyPr/>
          <a:lstStyle/>
          <a:p>
            <a:r>
              <a:rPr lang="en-US" dirty="0" smtClean="0"/>
              <a:t>Basic Internet Safety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20116"/>
            <a:ext cx="6777317" cy="401251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Keep computer in high traffic area</a:t>
            </a:r>
          </a:p>
          <a:p>
            <a:r>
              <a:rPr lang="en-US" dirty="0" smtClean="0"/>
              <a:t>Monitor cell phone, gaming and laptops</a:t>
            </a:r>
          </a:p>
          <a:p>
            <a:r>
              <a:rPr lang="en-US" dirty="0" smtClean="0"/>
              <a:t>Keep cell phones in central location at night</a:t>
            </a:r>
          </a:p>
          <a:p>
            <a:r>
              <a:rPr lang="en-US" dirty="0" smtClean="0"/>
              <a:t>Know who is connecting with your children online and set rules</a:t>
            </a:r>
          </a:p>
          <a:p>
            <a:r>
              <a:rPr lang="en-US" dirty="0" smtClean="0"/>
              <a:t>Follow your children on social media</a:t>
            </a:r>
          </a:p>
          <a:p>
            <a:r>
              <a:rPr lang="en-US" dirty="0" smtClean="0"/>
              <a:t>Continually dialogue with your children about online safety</a:t>
            </a:r>
          </a:p>
          <a:p>
            <a:r>
              <a:rPr lang="en-US" dirty="0" smtClean="0"/>
              <a:t>Set rules that work for your family and 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7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Cyber bullying</a:t>
            </a:r>
          </a:p>
          <a:p>
            <a:r>
              <a:rPr lang="en-US" dirty="0" smtClean="0"/>
              <a:t>Apps</a:t>
            </a:r>
          </a:p>
          <a:p>
            <a:r>
              <a:rPr lang="en-US" dirty="0" err="1" smtClean="0"/>
              <a:t>Sexting</a:t>
            </a:r>
            <a:endParaRPr lang="en-US" dirty="0" smtClean="0"/>
          </a:p>
          <a:p>
            <a:r>
              <a:rPr lang="en-US" dirty="0" smtClean="0"/>
              <a:t>Internet Predators</a:t>
            </a:r>
          </a:p>
          <a:p>
            <a:r>
              <a:rPr lang="en-US" dirty="0" smtClean="0"/>
              <a:t>Basic safety tips</a:t>
            </a:r>
          </a:p>
          <a:p>
            <a:r>
              <a:rPr lang="en-US" dirty="0" smtClean="0"/>
              <a:t>Things to remember</a:t>
            </a:r>
            <a:endParaRPr lang="en-US" dirty="0"/>
          </a:p>
        </p:txBody>
      </p:sp>
      <p:pic>
        <p:nvPicPr>
          <p:cNvPr id="4" name="Picture 3" descr="IS #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04" y="3913398"/>
            <a:ext cx="3079782" cy="172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86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5999"/>
            <a:ext cx="7024744" cy="763110"/>
          </a:xfrm>
        </p:spPr>
        <p:txBody>
          <a:bodyPr/>
          <a:lstStyle/>
          <a:p>
            <a:r>
              <a:rPr lang="en-US" dirty="0" smtClean="0"/>
              <a:t>Things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73636"/>
            <a:ext cx="6777317" cy="38589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you post can last a lifetime</a:t>
            </a:r>
          </a:p>
          <a:p>
            <a:pPr lvl="1"/>
            <a:r>
              <a:rPr lang="en-US" dirty="0" smtClean="0"/>
              <a:t>Future employers, teachers, colleges can see what you have posted</a:t>
            </a:r>
          </a:p>
          <a:p>
            <a:r>
              <a:rPr lang="en-US" dirty="0" smtClean="0"/>
              <a:t>Be aware of what you are posting</a:t>
            </a:r>
          </a:p>
          <a:p>
            <a:pPr lvl="1"/>
            <a:r>
              <a:rPr lang="en-US" dirty="0" smtClean="0"/>
              <a:t>Posts can reveal where you live, go to school and hang out</a:t>
            </a:r>
          </a:p>
          <a:p>
            <a:r>
              <a:rPr lang="en-US" dirty="0" smtClean="0"/>
              <a:t>Learn about privacy and security settings for each app, game and platform</a:t>
            </a:r>
          </a:p>
          <a:p>
            <a:r>
              <a:rPr lang="en-US" dirty="0" smtClean="0"/>
              <a:t>Secure devices with passwords</a:t>
            </a:r>
          </a:p>
          <a:p>
            <a:r>
              <a:rPr lang="en-US" dirty="0" smtClean="0"/>
              <a:t>Not everyone is who they say they are online</a:t>
            </a:r>
          </a:p>
          <a:p>
            <a:r>
              <a:rPr lang="en-US" dirty="0" smtClean="0"/>
              <a:t>Don’t meet people online alone in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63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Stay informed</a:t>
            </a:r>
          </a:p>
          <a:p>
            <a:pPr lvl="1"/>
            <a:r>
              <a:rPr lang="en-US" dirty="0" smtClean="0"/>
              <a:t>The app world is always changing</a:t>
            </a:r>
          </a:p>
          <a:p>
            <a:r>
              <a:rPr lang="en-US" dirty="0" smtClean="0"/>
              <a:t>Have open conversations with your kids</a:t>
            </a:r>
          </a:p>
          <a:p>
            <a:r>
              <a:rPr lang="en-US" dirty="0" smtClean="0"/>
              <a:t>Treat others online how you would want to be treated</a:t>
            </a:r>
          </a:p>
          <a:p>
            <a:r>
              <a:rPr lang="en-US" dirty="0" smtClean="0"/>
              <a:t>Online predators exist and are always finding ways to contact teens</a:t>
            </a:r>
          </a:p>
        </p:txBody>
      </p:sp>
    </p:spTree>
    <p:extLst>
      <p:ext uri="{BB962C8B-B14F-4D97-AF65-F5344CB8AC3E}">
        <p14:creationId xmlns:p14="http://schemas.microsoft.com/office/powerpoint/2010/main" val="1242160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Cyber Bullying?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Bullying that takes place using electronic technology.</a:t>
            </a:r>
          </a:p>
          <a:p>
            <a:r>
              <a:rPr lang="en-US" dirty="0" smtClean="0"/>
              <a:t>Can include cell phones, computers, tablets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Text Messages</a:t>
            </a:r>
          </a:p>
          <a:p>
            <a:pPr lvl="1"/>
            <a:r>
              <a:rPr lang="en-US" dirty="0" smtClean="0"/>
              <a:t>Emails</a:t>
            </a:r>
          </a:p>
          <a:p>
            <a:pPr lvl="1"/>
            <a:r>
              <a:rPr lang="en-US" dirty="0" smtClean="0"/>
              <a:t>Social networking posts</a:t>
            </a:r>
          </a:p>
          <a:p>
            <a:pPr lvl="1"/>
            <a:r>
              <a:rPr lang="en-US" dirty="0" smtClean="0"/>
              <a:t>Pictures/videos</a:t>
            </a:r>
          </a:p>
          <a:p>
            <a:pPr lvl="1"/>
            <a:r>
              <a:rPr lang="en-US" dirty="0" smtClean="0"/>
              <a:t>Fake profiles</a:t>
            </a:r>
          </a:p>
        </p:txBody>
      </p:sp>
      <p:pic>
        <p:nvPicPr>
          <p:cNvPr id="4" name="Picture 3" descr="Cyberbullying #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183" y="3941500"/>
            <a:ext cx="3159747" cy="1448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656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49889"/>
            <a:ext cx="7024744" cy="813850"/>
          </a:xfrm>
        </p:spPr>
        <p:txBody>
          <a:bodyPr/>
          <a:lstStyle/>
          <a:p>
            <a:r>
              <a:rPr lang="en-US" dirty="0" smtClean="0"/>
              <a:t>Cyber Bullying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00432"/>
            <a:ext cx="6777317" cy="38321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33.8% of students between age 12-17 have been a victim of cyber bullying</a:t>
            </a:r>
          </a:p>
          <a:p>
            <a:r>
              <a:rPr lang="en-US" dirty="0" smtClean="0"/>
              <a:t>87% of teens have seen cyber bullying</a:t>
            </a:r>
          </a:p>
          <a:p>
            <a:r>
              <a:rPr lang="en-US" dirty="0" smtClean="0"/>
              <a:t>7% of parents are worried about cyber bullying</a:t>
            </a:r>
          </a:p>
          <a:p>
            <a:r>
              <a:rPr lang="en-US" dirty="0" smtClean="0"/>
              <a:t>Over one million kids were bullied on Facebook last year</a:t>
            </a:r>
          </a:p>
          <a:p>
            <a:r>
              <a:rPr lang="en-US" dirty="0" smtClean="0"/>
              <a:t>Girls (40.6%) are more likely to be cyber bullying victims then boys (28.8%)</a:t>
            </a:r>
          </a:p>
          <a:p>
            <a:pPr lvl="1"/>
            <a:r>
              <a:rPr lang="en-US" dirty="0" smtClean="0"/>
              <a:t>Girls use social media more, boys play video games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112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75980"/>
            <a:ext cx="7024744" cy="796455"/>
          </a:xfrm>
        </p:spPr>
        <p:txBody>
          <a:bodyPr>
            <a:normAutofit/>
          </a:bodyPr>
          <a:lstStyle/>
          <a:p>
            <a:r>
              <a:rPr lang="en-US" dirty="0" smtClean="0"/>
              <a:t>Cyber Bullying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13456"/>
            <a:ext cx="6777317" cy="391917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It’s ok not to like someone. It’s not ok to bully someone.</a:t>
            </a:r>
          </a:p>
          <a:p>
            <a:r>
              <a:rPr lang="en-US" dirty="0" smtClean="0"/>
              <a:t>If you see something online that is meant to hurt someone, don’t like it or share it.</a:t>
            </a:r>
          </a:p>
          <a:p>
            <a:r>
              <a:rPr lang="en-US" dirty="0" smtClean="0"/>
              <a:t>If someone cyber bullies you, save the evidence and report it.</a:t>
            </a:r>
          </a:p>
          <a:p>
            <a:r>
              <a:rPr lang="en-US" dirty="0" smtClean="0"/>
              <a:t>Stand up for others being cyber bullied</a:t>
            </a:r>
          </a:p>
          <a:p>
            <a:pPr lvl="1"/>
            <a:r>
              <a:rPr lang="en-US" dirty="0" smtClean="0"/>
              <a:t>Post nice comments</a:t>
            </a:r>
          </a:p>
          <a:p>
            <a:pPr lvl="1"/>
            <a:r>
              <a:rPr lang="en-US" dirty="0" smtClean="0"/>
              <a:t>Report Harassment</a:t>
            </a:r>
          </a:p>
          <a:p>
            <a:pPr lvl="1"/>
            <a:r>
              <a:rPr lang="en-US" dirty="0" smtClean="0"/>
              <a:t>Think about how you would feel if someone was posting about you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30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Media Apps</a:t>
            </a:r>
            <a:endParaRPr lang="en-US" dirty="0"/>
          </a:p>
        </p:txBody>
      </p:sp>
      <p:pic>
        <p:nvPicPr>
          <p:cNvPr id="9" name="Content Placeholder 8" descr="IS #2.jpe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35" r="-456"/>
          <a:stretch/>
        </p:blipFill>
        <p:spPr>
          <a:xfrm>
            <a:off x="1043489" y="2323652"/>
            <a:ext cx="6802301" cy="3508977"/>
          </a:xfrm>
        </p:spPr>
      </p:pic>
    </p:spTree>
    <p:extLst>
      <p:ext uri="{BB962C8B-B14F-4D97-AF65-F5344CB8AC3E}">
        <p14:creationId xmlns:p14="http://schemas.microsoft.com/office/powerpoint/2010/main" val="1529956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Instagram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Popular photo sharing app</a:t>
            </a:r>
          </a:p>
          <a:p>
            <a:r>
              <a:rPr lang="en-US" dirty="0" smtClean="0"/>
              <a:t>Full of accounts that are linked to porn sites or porn stars #</a:t>
            </a:r>
            <a:r>
              <a:rPr lang="en-US" dirty="0" err="1" smtClean="0"/>
              <a:t>hashtags</a:t>
            </a:r>
            <a:endParaRPr lang="en-US" dirty="0" smtClean="0"/>
          </a:p>
          <a:p>
            <a:r>
              <a:rPr lang="en-US" dirty="0" smtClean="0"/>
              <a:t>Students create fake accounts to hide from parents</a:t>
            </a:r>
            <a:endParaRPr lang="en-US" dirty="0"/>
          </a:p>
        </p:txBody>
      </p:sp>
      <p:pic>
        <p:nvPicPr>
          <p:cNvPr id="7" name="Content Placeholder 6" descr="Instagram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" r="12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49688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Popular app to send “tweets” and connect with others.</a:t>
            </a:r>
          </a:p>
          <a:p>
            <a:r>
              <a:rPr lang="en-US" dirty="0" smtClean="0"/>
              <a:t>Allows pornographic images</a:t>
            </a:r>
          </a:p>
          <a:p>
            <a:r>
              <a:rPr lang="en-US" dirty="0" smtClean="0"/>
              <a:t>Does little to stop trolling or bullying</a:t>
            </a:r>
            <a:endParaRPr lang="en-US" dirty="0"/>
          </a:p>
        </p:txBody>
      </p:sp>
      <p:pic>
        <p:nvPicPr>
          <p:cNvPr id="7" name="Content Placeholder 6" descr="Twitter.jpe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" r="1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01230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3490" y="1209593"/>
            <a:ext cx="7024744" cy="64071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Snapchat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042416" y="2080732"/>
            <a:ext cx="3419856" cy="37257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Photos or videos sent to others that last for 1-10 seconds</a:t>
            </a:r>
          </a:p>
          <a:p>
            <a:r>
              <a:rPr lang="en-US" dirty="0" smtClean="0"/>
              <a:t>#1 app for </a:t>
            </a:r>
            <a:r>
              <a:rPr lang="en-US" dirty="0" err="1" smtClean="0"/>
              <a:t>sexting</a:t>
            </a:r>
            <a:endParaRPr lang="en-US" dirty="0" smtClean="0"/>
          </a:p>
          <a:p>
            <a:r>
              <a:rPr lang="en-US" dirty="0" smtClean="0"/>
              <a:t>Snaps can easily be recovered</a:t>
            </a:r>
          </a:p>
          <a:p>
            <a:r>
              <a:rPr lang="en-US" dirty="0" smtClean="0"/>
              <a:t>Receiver can take screen shots and share with others</a:t>
            </a:r>
            <a:endParaRPr lang="en-US" dirty="0"/>
          </a:p>
        </p:txBody>
      </p:sp>
      <p:pic>
        <p:nvPicPr>
          <p:cNvPr id="7" name="Content Placeholder 6" descr="Snapchat.pn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" r="106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6986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277</TotalTime>
  <Words>709</Words>
  <Application>Microsoft Macintosh PowerPoint</Application>
  <PresentationFormat>On-screen Show (4:3)</PresentationFormat>
  <Paragraphs>115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Austin</vt:lpstr>
      <vt:lpstr>Internet Safety</vt:lpstr>
      <vt:lpstr>Presentation Overview</vt:lpstr>
      <vt:lpstr>What is Cyber Bullying?</vt:lpstr>
      <vt:lpstr>Cyber Bullying Statistics</vt:lpstr>
      <vt:lpstr>Cyber Bullying Tips</vt:lpstr>
      <vt:lpstr>Social Media Apps</vt:lpstr>
      <vt:lpstr>Instagram</vt:lpstr>
      <vt:lpstr>Twitter</vt:lpstr>
      <vt:lpstr>Snapchat</vt:lpstr>
      <vt:lpstr>Tinder</vt:lpstr>
      <vt:lpstr>Blendr, Whisper, Yik Yak, Kik</vt:lpstr>
      <vt:lpstr>Omegle</vt:lpstr>
      <vt:lpstr>Ask.fm</vt:lpstr>
      <vt:lpstr>Vaulty &amp; Calculator%</vt:lpstr>
      <vt:lpstr>What is Sexting</vt:lpstr>
      <vt:lpstr>Why Do Teens Sext?</vt:lpstr>
      <vt:lpstr>Consequences of Sexting</vt:lpstr>
      <vt:lpstr>Online Predators</vt:lpstr>
      <vt:lpstr>Basic Internet Safety Tips</vt:lpstr>
      <vt:lpstr>Things To Remember</vt:lpstr>
      <vt:lpstr>Conclusion</vt:lpstr>
    </vt:vector>
  </TitlesOfParts>
  <Company>Jordan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Safety</dc:title>
  <dc:creator>Geoffrey Cox</dc:creator>
  <cp:lastModifiedBy>Geoffrey Cox</cp:lastModifiedBy>
  <cp:revision>17</cp:revision>
  <dcterms:created xsi:type="dcterms:W3CDTF">2017-05-13T21:58:46Z</dcterms:created>
  <dcterms:modified xsi:type="dcterms:W3CDTF">2017-05-19T13:40:08Z</dcterms:modified>
</cp:coreProperties>
</file>